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75"/>
    <p:restoredTop sz="93987"/>
  </p:normalViewPr>
  <p:slideViewPr>
    <p:cSldViewPr snapToGrid="0" snapToObjects="1">
      <p:cViewPr varScale="1">
        <p:scale>
          <a:sx n="97" d="100"/>
          <a:sy n="97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9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64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76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61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67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32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80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6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09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F4047C1-0D42-A146-8756-18A043545633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AC162EB1-B4DB-D841-A4F1-0FF54E3F5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2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896DE4-20AC-524E-9B0D-FEAE1F7C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BD739F4-4802-784E-9B47-585F80F8CA5F}"/>
              </a:ext>
            </a:extLst>
          </p:cNvPr>
          <p:cNvSpPr/>
          <p:nvPr/>
        </p:nvSpPr>
        <p:spPr>
          <a:xfrm>
            <a:off x="4898571" y="470264"/>
            <a:ext cx="7067008" cy="2717074"/>
          </a:xfrm>
          <a:prstGeom prst="rect">
            <a:avLst/>
          </a:prstGeom>
          <a:solidFill>
            <a:srgbClr val="9CAFB6"/>
          </a:solidFill>
          <a:ln>
            <a:solidFill>
              <a:srgbClr val="9CAF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Hi, I’m Madeline, a software engineer.</a:t>
            </a:r>
          </a:p>
        </p:txBody>
      </p:sp>
    </p:spTree>
    <p:extLst>
      <p:ext uri="{BB962C8B-B14F-4D97-AF65-F5344CB8AC3E}">
        <p14:creationId xmlns:p14="http://schemas.microsoft.com/office/powerpoint/2010/main" val="11655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896DE4-20AC-524E-9B0D-FEAE1F7C7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" y="0"/>
            <a:ext cx="1219064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F1C8D1-39FA-334D-B3E6-36EB11539CA3}"/>
              </a:ext>
            </a:extLst>
          </p:cNvPr>
          <p:cNvSpPr/>
          <p:nvPr/>
        </p:nvSpPr>
        <p:spPr>
          <a:xfrm>
            <a:off x="5225143" y="1018903"/>
            <a:ext cx="6283234" cy="2207623"/>
          </a:xfrm>
          <a:prstGeom prst="rect">
            <a:avLst/>
          </a:prstGeom>
          <a:solidFill>
            <a:srgbClr val="9C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98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DBEDB30-C214-1C48-BD47-C3889F7A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371" y="-1309486"/>
            <a:ext cx="6908800" cy="894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49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AF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irt, light&#10;&#10;Description automatically generated">
            <a:extLst>
              <a:ext uri="{FF2B5EF4-FFF2-40B4-BE49-F238E27FC236}">
                <a16:creationId xmlns:a16="http://schemas.microsoft.com/office/drawing/2014/main" id="{D36D8F25-D56E-B548-BB34-77708D28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129" y="-1508065"/>
            <a:ext cx="6271742" cy="83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25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1571DE9-B84C-8945-8678-007872F363B5}"/>
              </a:ext>
            </a:extLst>
          </p:cNvPr>
          <p:cNvGrpSpPr/>
          <p:nvPr/>
        </p:nvGrpSpPr>
        <p:grpSpPr>
          <a:xfrm>
            <a:off x="4012149" y="1533834"/>
            <a:ext cx="3790331" cy="3790331"/>
            <a:chOff x="4012149" y="1533834"/>
            <a:chExt cx="3790331" cy="3790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DD8FFB-B4CC-9643-964D-D945C2BA3057}"/>
                </a:ext>
              </a:extLst>
            </p:cNvPr>
            <p:cNvSpPr txBox="1"/>
            <p:nvPr/>
          </p:nvSpPr>
          <p:spPr>
            <a:xfrm rot="16553223">
              <a:off x="4012149" y="1533834"/>
              <a:ext cx="3790331" cy="379033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/>
              </a:prstTxWarp>
              <a:spAutoFit/>
            </a:bodyPr>
            <a:lstStyle/>
            <a:p>
              <a:pPr algn="ctr"/>
              <a:r>
                <a:rPr lang="en-US" sz="4000" dirty="0">
                  <a:latin typeface="Poppins Light" pitchFamily="2" charset="77"/>
                  <a:cs typeface="Poppins Light" pitchFamily="2" charset="77"/>
                </a:rPr>
                <a:t>Learn More About My Work</a:t>
              </a: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8286E99-35FF-234A-8D77-0AEEA8A3FBCF}"/>
                </a:ext>
              </a:extLst>
            </p:cNvPr>
            <p:cNvSpPr/>
            <p:nvPr/>
          </p:nvSpPr>
          <p:spPr>
            <a:xfrm>
              <a:off x="4397828" y="1919514"/>
              <a:ext cx="3018972" cy="3018972"/>
            </a:xfrm>
            <a:prstGeom prst="ellipse">
              <a:avLst/>
            </a:prstGeom>
            <a:solidFill>
              <a:srgbClr val="9CAF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BB0D88EE-5B20-A348-9D3C-7A8E20C94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02199" y="2556329"/>
              <a:ext cx="1745342" cy="1745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884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967DCD-78AF-7840-888E-8C538E7A7714}"/>
              </a:ext>
            </a:extLst>
          </p:cNvPr>
          <p:cNvGrpSpPr/>
          <p:nvPr/>
        </p:nvGrpSpPr>
        <p:grpSpPr>
          <a:xfrm>
            <a:off x="2276928" y="-390072"/>
            <a:ext cx="7638143" cy="7638143"/>
            <a:chOff x="-467180" y="-390072"/>
            <a:chExt cx="7638143" cy="7638143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1C4AAF5C-5209-0242-8081-FD0870A0E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7180" y="-390072"/>
              <a:ext cx="7638143" cy="763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5A4E8D6-DCA0-174D-9F5B-0724683D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9430" y="957870"/>
              <a:ext cx="2746996" cy="4874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1814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able, person, food, box&#10;&#10;Description automatically generated">
            <a:extLst>
              <a:ext uri="{FF2B5EF4-FFF2-40B4-BE49-F238E27FC236}">
                <a16:creationId xmlns:a16="http://schemas.microsoft.com/office/drawing/2014/main" id="{1E28D845-227F-AD47-BE29-093FB796D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24"/>
          <a:stretch/>
        </p:blipFill>
        <p:spPr>
          <a:xfrm>
            <a:off x="1914184" y="514653"/>
            <a:ext cx="8537714" cy="3854148"/>
          </a:xfrm>
          <a:prstGeom prst="rect">
            <a:avLst/>
          </a:prstGeom>
        </p:spPr>
      </p:pic>
      <p:pic>
        <p:nvPicPr>
          <p:cNvPr id="7" name="Picture 6" descr="A person standing in front of a box&#10;&#10;Description automatically generated">
            <a:extLst>
              <a:ext uri="{FF2B5EF4-FFF2-40B4-BE49-F238E27FC236}">
                <a16:creationId xmlns:a16="http://schemas.microsoft.com/office/drawing/2014/main" id="{9B707DF8-02C7-7443-8347-A2DD5BA2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13" b="11275"/>
          <a:stretch/>
        </p:blipFill>
        <p:spPr>
          <a:xfrm>
            <a:off x="1914184" y="3135692"/>
            <a:ext cx="8537714" cy="3207655"/>
          </a:xfrm>
          <a:prstGeom prst="rect">
            <a:avLst/>
          </a:prstGeom>
        </p:spPr>
      </p:pic>
      <p:pic>
        <p:nvPicPr>
          <p:cNvPr id="3076" name="Picture 4" descr="Macbook Vector Pro - Free image on Pixabay">
            <a:extLst>
              <a:ext uri="{FF2B5EF4-FFF2-40B4-BE49-F238E27FC236}">
                <a16:creationId xmlns:a16="http://schemas.microsoft.com/office/drawing/2014/main" id="{45E8C8BF-8A46-294E-804C-C0953B587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746"/>
            <a:ext cx="12192000" cy="69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460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3B16F8-3820-454E-B88D-4D2B318B6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57" r="18412"/>
          <a:stretch/>
        </p:blipFill>
        <p:spPr>
          <a:xfrm>
            <a:off x="1814286" y="642257"/>
            <a:ext cx="8723085" cy="5544457"/>
          </a:xfrm>
          <a:prstGeom prst="rect">
            <a:avLst/>
          </a:prstGeom>
        </p:spPr>
      </p:pic>
      <p:pic>
        <p:nvPicPr>
          <p:cNvPr id="2" name="Picture 4" descr="Macbook Vector Pro - Free image on Pixabay">
            <a:extLst>
              <a:ext uri="{FF2B5EF4-FFF2-40B4-BE49-F238E27FC236}">
                <a16:creationId xmlns:a16="http://schemas.microsoft.com/office/drawing/2014/main" id="{04D1CDB2-5392-3749-B87F-81F50BFC8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746"/>
            <a:ext cx="12192000" cy="695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14010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{BE83D587-134E-5044-81FC-A57ECB9121C2}tf10001120</Template>
  <TotalTime>22006</TotalTime>
  <Words>14</Words>
  <Application>Microsoft Macintosh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Gill Sans MT</vt:lpstr>
      <vt:lpstr>Poppins Light</vt:lpstr>
      <vt:lpstr>Poppins Medium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Stewart, Madeline M.</dc:creator>
  <cp:lastModifiedBy>Stewart, Madeline M.</cp:lastModifiedBy>
  <cp:revision>11</cp:revision>
  <dcterms:created xsi:type="dcterms:W3CDTF">2020-09-03T23:39:00Z</dcterms:created>
  <dcterms:modified xsi:type="dcterms:W3CDTF">2020-09-20T03:03:33Z</dcterms:modified>
</cp:coreProperties>
</file>